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73" y="4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Laurence Austin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07931537022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8" ma:contentTypeDescription="Create a new document." ma:contentTypeScope="" ma:versionID="2089d81e819a9e1eefd6fa2444d2b14e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a2350c510944ac1cccfab00ed0639daf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customXml/itemProps2.xml><?xml version="1.0" encoding="utf-8"?>
<ds:datastoreItem xmlns:ds="http://schemas.openxmlformats.org/officeDocument/2006/customXml" ds:itemID="{3903E79C-53D2-4FD2-94FB-8BDCADDE6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Laurence Austin</cp:lastModifiedBy>
  <cp:revision>14</cp:revision>
  <cp:lastPrinted>2018-01-30T07:57:55Z</cp:lastPrinted>
  <dcterms:created xsi:type="dcterms:W3CDTF">2015-04-28T08:11:37Z</dcterms:created>
  <dcterms:modified xsi:type="dcterms:W3CDTF">2024-01-23T14:17:39Z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