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773" y="4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Ralph Talabi– 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07951779192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7" ma:contentTypeDescription="Create a new document." ma:contentTypeScope="" ma:versionID="189ed8875ce6ca8504a315ac6ae8c783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c62816da01b21c3c6418eedcff153b69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6536D6-BE01-4B3F-8D8A-D991A1D754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customXml/itemProps3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Ralph Talabi</cp:lastModifiedBy>
  <cp:revision>13</cp:revision>
  <cp:lastPrinted>2018-01-30T07:57:55Z</cp:lastPrinted>
  <dcterms:created xsi:type="dcterms:W3CDTF">2015-04-28T08:11:37Z</dcterms:created>
  <dcterms:modified xsi:type="dcterms:W3CDTF">2024-01-29T21:58:28Z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</Properties>
</file>