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A3088F-0CF5-5BB1-7C30-5F10A773265D}" v="11" dt="2024-02-20T11:49:42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Moran" userId="S::nicola.moran@axiseurope.com::84f4a5bc-1c16-43ef-af6c-6600156a739c" providerId="AD" clId="Web-{A8A3088F-0CF5-5BB1-7C30-5F10A773265D}"/>
    <pc:docChg chg="modSld">
      <pc:chgData name="Nicola Moran" userId="S::nicola.moran@axiseurope.com::84f4a5bc-1c16-43ef-af6c-6600156a739c" providerId="AD" clId="Web-{A8A3088F-0CF5-5BB1-7C30-5F10A773265D}" dt="2024-02-20T11:49:42.951" v="10" actId="20577"/>
      <pc:docMkLst>
        <pc:docMk/>
      </pc:docMkLst>
      <pc:sldChg chg="modSp">
        <pc:chgData name="Nicola Moran" userId="S::nicola.moran@axiseurope.com::84f4a5bc-1c16-43ef-af6c-6600156a739c" providerId="AD" clId="Web-{A8A3088F-0CF5-5BB1-7C30-5F10A773265D}" dt="2024-02-20T11:49:42.951" v="10" actId="20577"/>
        <pc:sldMkLst>
          <pc:docMk/>
          <pc:sldMk cId="3337299161" sldId="256"/>
        </pc:sldMkLst>
        <pc:spChg chg="mod">
          <ac:chgData name="Nicola Moran" userId="S::nicola.moran@axiseurope.com::84f4a5bc-1c16-43ef-af6c-6600156a739c" providerId="AD" clId="Web-{A8A3088F-0CF5-5BB1-7C30-5F10A773265D}" dt="2024-02-20T11:49:42.951" v="10" actId="20577"/>
          <ac:spMkLst>
            <pc:docMk/>
            <pc:sldMk cId="3337299161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solidFill>
                  <a:schemeClr val="tx1"/>
                </a:solidFill>
                <a:cs typeface="Calibri"/>
              </a:rPr>
              <a:t>Rob Walker -</a:t>
            </a:r>
          </a:p>
          <a:p>
            <a:pPr algn="ctr"/>
            <a:r>
              <a:rPr lang="en-GB">
                <a:solidFill>
                  <a:schemeClr val="tx1"/>
                </a:solidFill>
                <a:cs typeface="Calibri"/>
              </a:rPr>
              <a:t>07864 021125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r>
              <a:rPr lang="en-GB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3e01f-4d9e-40e0-91ae-5952aff27c29">
      <Terms xmlns="http://schemas.microsoft.com/office/infopath/2007/PartnerControls"/>
    </lcf76f155ced4ddcb4097134ff3c332f>
    <TaxCatchAll xmlns="4502d699-22ed-4888-92d2-617442064dd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8259A8870974394ED4CB5129D284A" ma:contentTypeVersion="18" ma:contentTypeDescription="Create a new document." ma:contentTypeScope="" ma:versionID="2089d81e819a9e1eefd6fa2444d2b14e">
  <xsd:schema xmlns:xsd="http://www.w3.org/2001/XMLSchema" xmlns:xs="http://www.w3.org/2001/XMLSchema" xmlns:p="http://schemas.microsoft.com/office/2006/metadata/properties" xmlns:ns2="5943e01f-4d9e-40e0-91ae-5952aff27c29" xmlns:ns3="ce8d0fdc-82df-4466-9f3d-126093cdb73d" xmlns:ns4="4502d699-22ed-4888-92d2-617442064dd2" targetNamespace="http://schemas.microsoft.com/office/2006/metadata/properties" ma:root="true" ma:fieldsID="a2350c510944ac1cccfab00ed0639daf" ns2:_="" ns3:_="" ns4:_="">
    <xsd:import namespace="5943e01f-4d9e-40e0-91ae-5952aff27c29"/>
    <xsd:import namespace="ce8d0fdc-82df-4466-9f3d-126093cdb73d"/>
    <xsd:import namespace="4502d699-22ed-4888-92d2-617442064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e01f-4d9e-40e0-91ae-5952aff2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0f39eb-df90-4e0a-b42d-5f39d079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d0fdc-82df-4466-9f3d-126093cdb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d699-22ed-4888-92d2-617442064dd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d9a8d7-8c79-4690-81c8-af91b242da0c}" ma:internalName="TaxCatchAll" ma:showField="CatchAllData" ma:web="ce8d0fdc-82df-4466-9f3d-126093cdb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BE5732-AE67-4C60-BACA-0C58AA81D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6CBA73-F658-4EE4-AABD-226EE92369C6}">
  <ds:schemaRefs>
    <ds:schemaRef ds:uri="4502d699-22ed-4888-92d2-617442064dd2"/>
    <ds:schemaRef ds:uri="5943e01f-4d9e-40e0-91ae-5952aff27c2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5B373DE-3CD4-4B3A-B7B9-DB448959B878}">
  <ds:schemaRefs>
    <ds:schemaRef ds:uri="4502d699-22ed-4888-92d2-617442064dd2"/>
    <ds:schemaRef ds:uri="5943e01f-4d9e-40e0-91ae-5952aff27c29"/>
    <ds:schemaRef ds:uri="ce8d0fdc-82df-4466-9f3d-126093cdb73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revision>1</cp:revision>
  <cp:lastPrinted>2018-01-30T07:57:55Z</cp:lastPrinted>
  <dcterms:created xsi:type="dcterms:W3CDTF">2015-04-28T08:11:37Z</dcterms:created>
  <dcterms:modified xsi:type="dcterms:W3CDTF">2024-02-20T11:49:53Z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0x0101003568259A8870974394ED4CB5129D284A</vt:lpwstr>
  </property>
  <property fmtid="{D5CDD505-2E9C-101B-9397-08002B2CF9AE}" pid="3" name="MediaServiceImageTags">
    <vt:lpwstr/>
  </property>
</Properties>
</file>