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785" y="3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Billy Williams – 07715 688892 </a:t>
            </a:r>
          </a:p>
          <a:p>
            <a:pPr algn="ctr"/>
            <a:r>
              <a:rPr lang="en-GB" dirty="0" err="1">
                <a:solidFill>
                  <a:schemeClr val="tx1"/>
                </a:solidFill>
              </a:rPr>
              <a:t>Nici</a:t>
            </a:r>
            <a:r>
              <a:rPr lang="en-GB" dirty="0">
                <a:solidFill>
                  <a:schemeClr val="tx1"/>
                </a:solidFill>
              </a:rPr>
              <a:t> Moran – 07729 015953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Raf Godlewski – 07958 520519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8" ma:contentTypeDescription="Create a new document." ma:contentTypeScope="" ma:versionID="2089d81e819a9e1eefd6fa2444d2b14e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a2350c510944ac1cccfab00ed0639daf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customXml/itemProps2.xml><?xml version="1.0" encoding="utf-8"?>
<ds:datastoreItem xmlns:ds="http://schemas.openxmlformats.org/officeDocument/2006/customXml" ds:itemID="{65B373DE-3CD4-4B3A-B7B9-DB448959B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Nicola Moran</cp:lastModifiedBy>
  <cp:revision>14</cp:revision>
  <cp:lastPrinted>2018-01-30T07:57:55Z</cp:lastPrinted>
  <dcterms:created xsi:type="dcterms:W3CDTF">2015-04-28T08:11:37Z</dcterms:created>
  <dcterms:modified xsi:type="dcterms:W3CDTF">2024-04-10T12:59:32Z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  <property fmtid="{D5CDD505-2E9C-101B-9397-08002B2CF9AE}" pid="3" name="MediaServiceImageTags">
    <vt:lpwstr/>
  </property>
</Properties>
</file>