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989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4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93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723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064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685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378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91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94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65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532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18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59B61-57E9-4479-929B-6D4E7E7E6A41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46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422" y="179512"/>
            <a:ext cx="6773577" cy="8679299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9" r="9453"/>
          <a:stretch/>
        </p:blipFill>
        <p:spPr bwMode="auto">
          <a:xfrm>
            <a:off x="2224585" y="395536"/>
            <a:ext cx="2374711" cy="2923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842500" y="3419872"/>
            <a:ext cx="3257420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</a:rPr>
              <a:t>Vaidas Stadulis 07984068428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46893" y="4932040"/>
            <a:ext cx="3848633" cy="39267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Emergency 999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National non-emergency 111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Emergency number 112 will work on any mobile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Non Emergency Police 101</a:t>
            </a:r>
          </a:p>
        </p:txBody>
      </p:sp>
    </p:spTree>
    <p:extLst>
      <p:ext uri="{BB962C8B-B14F-4D97-AF65-F5344CB8AC3E}">
        <p14:creationId xmlns:p14="http://schemas.microsoft.com/office/powerpoint/2010/main" val="3337299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AD57B9DC6D564F966AC43D2B622289" ma:contentTypeVersion="6" ma:contentTypeDescription="Create a new document." ma:contentTypeScope="" ma:versionID="dd9b9fcf6d25fec1d9dcf94132cb58c3">
  <xsd:schema xmlns:xsd="http://www.w3.org/2001/XMLSchema" xmlns:xs="http://www.w3.org/2001/XMLSchema" xmlns:p="http://schemas.microsoft.com/office/2006/metadata/properties" xmlns:ns2="11b553a4-dc95-4903-889a-7242bab05313" targetNamespace="http://schemas.microsoft.com/office/2006/metadata/properties" ma:root="true" ma:fieldsID="675d9f082cabe6f887f1591e6812b540" ns2:_="">
    <xsd:import namespace="11b553a4-dc95-4903-889a-7242bab053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b553a4-dc95-4903-889a-7242bab053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C4412C-306C-4E2D-BC98-E95D4BB7286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441D1AB-C043-4C36-9FCF-E6DF1A9064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BD8853-BF67-450C-975C-29B1C58270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b553a4-dc95-4903-889a-7242bab053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Axis Europe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Keisha Feagan</dc:creator>
  <cp:lastModifiedBy>Vaidas Stadulis</cp:lastModifiedBy>
  <cp:revision>7</cp:revision>
  <dcterms:created xsi:type="dcterms:W3CDTF">2015-04-28T08:11:37Z</dcterms:created>
  <dcterms:modified xsi:type="dcterms:W3CDTF">2024-04-10T09:23:41Z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0x010100FEAD57B9DC6D564F966AC43D2B622289</vt:lpwstr>
  </property>
</Properties>
</file>