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144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3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72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6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68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37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1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4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3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18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9B61-57E9-4479-929B-6D4E7E7E6A41}" type="datetimeFigureOut">
              <a:rPr lang="en-GB" smtClean="0"/>
              <a:t>18/06/2018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46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422" y="179512"/>
            <a:ext cx="6773577" cy="867929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9" r="9453"/>
          <a:stretch/>
        </p:blipFill>
        <p:spPr bwMode="auto">
          <a:xfrm>
            <a:off x="2224585" y="395536"/>
            <a:ext cx="2374711" cy="292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842500" y="3419872"/>
            <a:ext cx="3257420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Vaidas </a:t>
            </a:r>
            <a:r>
              <a:rPr lang="en-GB" dirty="0" err="1">
                <a:solidFill>
                  <a:schemeClr val="tx1"/>
                </a:solidFill>
              </a:rPr>
              <a:t>Stadulis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>
                <a:solidFill>
                  <a:schemeClr val="tx1"/>
                </a:solidFill>
              </a:rPr>
              <a:t>- 07984068428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46893" y="4932040"/>
            <a:ext cx="3848633" cy="3926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Emergency 999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National non-emergency 111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Emergency number 112 will work on any mobile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Non Emergency Police 101</a:t>
            </a:r>
          </a:p>
        </p:txBody>
      </p:sp>
    </p:spTree>
    <p:extLst>
      <p:ext uri="{BB962C8B-B14F-4D97-AF65-F5344CB8AC3E}">
        <p14:creationId xmlns:p14="http://schemas.microsoft.com/office/powerpoint/2010/main" val="3337299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Axis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Keisha Feagan</dc:creator>
  <cp:lastModifiedBy>Vaidas Stadulis</cp:lastModifiedBy>
  <cp:revision>8</cp:revision>
  <cp:lastPrinted>2018-01-30T07:57:55Z</cp:lastPrinted>
  <dcterms:created xsi:type="dcterms:W3CDTF">2015-04-28T08:11:37Z</dcterms:created>
  <dcterms:modified xsi:type="dcterms:W3CDTF">2018-06-18T10:51:45Z</dcterms:modified>
</cp:coreProperties>
</file>