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6858000" cy="9144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785" y="33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4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93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723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064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68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37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912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942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6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53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18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59B61-57E9-4479-929B-6D4E7E7E6A41}" type="datetimeFigureOut">
              <a:rPr lang="en-GB" smtClean="0"/>
              <a:t>05/07/2024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4F6A8-F9B3-4C05-B2AE-A715D73D2A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246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4422" y="179512"/>
            <a:ext cx="6773577" cy="867929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39" r="9453"/>
          <a:stretch/>
        </p:blipFill>
        <p:spPr bwMode="auto">
          <a:xfrm>
            <a:off x="2224585" y="395536"/>
            <a:ext cx="2374711" cy="2923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1842500" y="3419872"/>
            <a:ext cx="3257420" cy="12961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 err="1">
                <a:solidFill>
                  <a:schemeClr val="tx1"/>
                </a:solidFill>
              </a:rPr>
              <a:t>Nici</a:t>
            </a:r>
            <a:r>
              <a:rPr lang="en-GB" dirty="0">
                <a:solidFill>
                  <a:schemeClr val="tx1"/>
                </a:solidFill>
              </a:rPr>
              <a:t> Moran – 07729 015953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46893" y="4932040"/>
            <a:ext cx="3848633" cy="392677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Emergency 999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National non-emergency 111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Emergency number 112 will work on any mobile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Non Emergency Police 101</a:t>
            </a:r>
          </a:p>
        </p:txBody>
      </p:sp>
    </p:spTree>
    <p:extLst>
      <p:ext uri="{BB962C8B-B14F-4D97-AF65-F5344CB8AC3E}">
        <p14:creationId xmlns:p14="http://schemas.microsoft.com/office/powerpoint/2010/main" val="3337299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68259A8870974394ED4CB5129D284A" ma:contentTypeVersion="18" ma:contentTypeDescription="Create a new document." ma:contentTypeScope="" ma:versionID="2089d81e819a9e1eefd6fa2444d2b14e">
  <xsd:schema xmlns:xsd="http://www.w3.org/2001/XMLSchema" xmlns:xs="http://www.w3.org/2001/XMLSchema" xmlns:p="http://schemas.microsoft.com/office/2006/metadata/properties" xmlns:ns2="5943e01f-4d9e-40e0-91ae-5952aff27c29" xmlns:ns3="ce8d0fdc-82df-4466-9f3d-126093cdb73d" xmlns:ns4="4502d699-22ed-4888-92d2-617442064dd2" targetNamespace="http://schemas.microsoft.com/office/2006/metadata/properties" ma:root="true" ma:fieldsID="a2350c510944ac1cccfab00ed0639daf" ns2:_="" ns3:_="" ns4:_="">
    <xsd:import namespace="5943e01f-4d9e-40e0-91ae-5952aff27c29"/>
    <xsd:import namespace="ce8d0fdc-82df-4466-9f3d-126093cdb73d"/>
    <xsd:import namespace="4502d699-22ed-4888-92d2-617442064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e01f-4d9e-40e0-91ae-5952aff27c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f0f39eb-df90-4e0a-b42d-5f39d079ff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8d0fdc-82df-4466-9f3d-126093cdb7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02d699-22ed-4888-92d2-617442064dd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fd9a8d7-8c79-4690-81c8-af91b242da0c}" ma:internalName="TaxCatchAll" ma:showField="CatchAllData" ma:web="ce8d0fdc-82df-4466-9f3d-126093cdb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43e01f-4d9e-40e0-91ae-5952aff27c29">
      <Terms xmlns="http://schemas.microsoft.com/office/infopath/2007/PartnerControls"/>
    </lcf76f155ced4ddcb4097134ff3c332f>
    <TaxCatchAll xmlns="4502d699-22ed-4888-92d2-617442064dd2" xsi:nil="true"/>
  </documentManagement>
</p:properties>
</file>

<file path=customXml/itemProps1.xml><?xml version="1.0" encoding="utf-8"?>
<ds:datastoreItem xmlns:ds="http://schemas.openxmlformats.org/officeDocument/2006/customXml" ds:itemID="{38BE5732-AE67-4C60-BACA-0C58AA81D0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B373DE-3CD4-4B3A-B7B9-DB448959B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43e01f-4d9e-40e0-91ae-5952aff27c29"/>
    <ds:schemaRef ds:uri="ce8d0fdc-82df-4466-9f3d-126093cdb73d"/>
    <ds:schemaRef ds:uri="4502d699-22ed-4888-92d2-617442064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6CBA73-F658-4EE4-AABD-226EE92369C6}">
  <ds:schemaRefs>
    <ds:schemaRef ds:uri="http://schemas.microsoft.com/office/2006/metadata/properties"/>
    <ds:schemaRef ds:uri="http://schemas.microsoft.com/office/infopath/2007/PartnerControls"/>
    <ds:schemaRef ds:uri="5943e01f-4d9e-40e0-91ae-5952aff27c29"/>
    <ds:schemaRef ds:uri="4502d699-22ed-4888-92d2-617442064d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Axis Europe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Keisha Feagan</dc:creator>
  <cp:lastModifiedBy>Nicola Moran</cp:lastModifiedBy>
  <cp:revision>15</cp:revision>
  <cp:lastPrinted>2018-01-30T07:57:55Z</cp:lastPrinted>
  <dcterms:created xsi:type="dcterms:W3CDTF">2015-04-28T08:11:37Z</dcterms:created>
  <dcterms:modified xsi:type="dcterms:W3CDTF">2024-07-05T13:21:57Z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0x0101003568259A8870974394ED4CB5129D284A</vt:lpwstr>
  </property>
</Properties>
</file>